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69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-69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0EBDB-5EAC-4528-8634-29A7C5C8CD4A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72E83-DC6E-4AAC-9BBD-199F13DFBD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16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988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72E83-DC6E-4AAC-9BBD-199F13DFBD2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99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673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45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48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6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27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33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903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08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2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16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438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90966-C2B7-4B97-ACAE-A135533572D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05E73-F117-49DF-98CF-43BDE295E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25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4 Squared Fractions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82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389542"/>
            <a:ext cx="8610600" cy="6078917"/>
            <a:chOff x="304800" y="152400"/>
            <a:chExt cx="8610600" cy="60789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 smtClean="0"/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506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 7"/>
            <p:cNvSpPr/>
            <p:nvPr/>
          </p:nvSpPr>
          <p:spPr>
            <a:xfrm>
              <a:off x="779289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657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5343588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38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389542"/>
            <a:ext cx="8610600" cy="6078917"/>
            <a:chOff x="304800" y="152400"/>
            <a:chExt cx="8610600" cy="60789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 smtClean="0"/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506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 7"/>
            <p:cNvSpPr/>
            <p:nvPr/>
          </p:nvSpPr>
          <p:spPr>
            <a:xfrm>
              <a:off x="779289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Can you prove your results?</a:t>
                  </a: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657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5343588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6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45940" y="760769"/>
                <a:ext cx="3597460" cy="5563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Work out the following:</a:t>
                </a:r>
              </a:p>
              <a:p>
                <a:endParaRPr lang="en-GB" sz="2000" dirty="0" smtClean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2000" dirty="0" smtClean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2000" dirty="0" smtClean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2000" dirty="0" smtClean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0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2000" dirty="0" smtClean="0">
                  <a:latin typeface="Comic Sans MS" panose="030F0702030302020204" pitchFamily="66" charset="0"/>
                </a:endParaRPr>
              </a:p>
              <a:p>
                <a:endParaRPr lang="en-GB" sz="2000" dirty="0" smtClean="0">
                  <a:latin typeface="Comic Sans MS" panose="030F0702030302020204" pitchFamily="66" charset="0"/>
                </a:endParaRPr>
              </a:p>
              <a:p>
                <a:endParaRPr lang="en-GB" sz="2000" dirty="0" smtClean="0">
                  <a:latin typeface="Comic Sans MS" panose="030F0702030302020204" pitchFamily="66" charset="0"/>
                </a:endParaRPr>
              </a:p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Can you prove your results?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40" y="760769"/>
                <a:ext cx="3597460" cy="5563831"/>
              </a:xfrm>
              <a:prstGeom prst="rect">
                <a:avLst/>
              </a:prstGeom>
              <a:blipFill rotWithShape="1">
                <a:blip r:embed="rId3"/>
                <a:stretch>
                  <a:fillRect l="-1692" t="-548" b="-8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733800" y="1446569"/>
            <a:ext cx="3810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733800" y="2437169"/>
            <a:ext cx="3810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733800" y="3503969"/>
            <a:ext cx="3810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733800" y="4723169"/>
            <a:ext cx="3810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023339" y="152400"/>
            <a:ext cx="30973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 Squared Fractions</a:t>
            </a:r>
          </a:p>
        </p:txBody>
      </p:sp>
    </p:spTree>
    <p:extLst>
      <p:ext uri="{BB962C8B-B14F-4D97-AF65-F5344CB8AC3E}">
        <p14:creationId xmlns:p14="http://schemas.microsoft.com/office/powerpoint/2010/main" val="1289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" y="76200"/>
                <a:ext cx="8915400" cy="64434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Comic Sans MS" panose="030F0702030302020204" pitchFamily="66" charset="0"/>
                  </a:rPr>
                  <a:t>Work out:</a:t>
                </a:r>
              </a:p>
              <a:p>
                <a:endParaRPr lang="en-GB" sz="2400" dirty="0" smtClean="0">
                  <a:latin typeface="Comic Sans MS" panose="030F0702030302020204" pitchFamily="66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 smtClean="0">
                  <a:latin typeface="Comic Sans MS" panose="030F0702030302020204" pitchFamily="66" charset="0"/>
                </a:endParaRP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  <m:r>
                            <a:rPr lang="en-GB" sz="2400" b="0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en-GB" sz="240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400" i="1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4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GB" sz="2400" i="1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  <m:r>
                            <a:rPr lang="en-GB" sz="2400" b="0" i="1" smtClean="0">
                              <a:latin typeface="Cambria Math"/>
                            </a:rPr>
                            <m:t>−</m:t>
                          </m:r>
                          <m:d>
                            <m:dPr>
                              <m:ctrlPr>
                                <a:rPr lang="en-GB" sz="2400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  <m:r>
                                <a:rPr lang="en-GB" sz="2400" i="1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i="1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2400" i="1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sz="2400" dirty="0" smtClean="0"/>
              </a:p>
              <a:p>
                <a:r>
                  <a:rPr lang="en-GB" sz="2400" dirty="0" smtClean="0"/>
                  <a:t>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/>
                            </a:rPr>
                            <m:t>2</m:t>
                          </m:r>
                          <m:r>
                            <a:rPr lang="en-GB" sz="2400" i="1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GB" sz="2400" i="1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GB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/>
                            </a:rPr>
                            <m:t>2</m:t>
                          </m:r>
                          <m:r>
                            <a:rPr lang="en-GB" sz="2400" i="1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  <a:p>
                <a:endParaRPr lang="en-GB" sz="2400" dirty="0" smtClean="0">
                  <a:latin typeface="Comic Sans MS" panose="030F0702030302020204" pitchFamily="66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800" b="1" i="1" dirty="0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GB" sz="3200" b="1" dirty="0" smtClean="0">
                  <a:latin typeface="Comic Sans MS" panose="030F0702030302020204" pitchFamily="66" charset="0"/>
                </a:endParaRPr>
              </a:p>
              <a:p>
                <a:endParaRPr lang="en-GB" sz="2400" dirty="0" smtClean="0">
                  <a:latin typeface="Comic Sans MS" panose="030F0702030302020204" pitchFamily="66" charset="0"/>
                </a:endParaRPr>
              </a:p>
              <a:p>
                <a:r>
                  <a:rPr lang="en-GB" sz="2400" dirty="0" smtClean="0">
                    <a:latin typeface="Comic Sans MS" panose="030F0702030302020204" pitchFamily="66" charset="0"/>
                  </a:rPr>
                  <a:t>This is proof that the answer is always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</a:rPr>
                      <m:t>4</m:t>
                    </m:r>
                  </m:oMath>
                </a14:m>
                <a:r>
                  <a:rPr lang="en-GB" sz="2400" dirty="0" smtClean="0">
                    <a:latin typeface="Comic Sans MS" panose="030F0702030302020204" pitchFamily="66" charset="0"/>
                  </a:rPr>
                  <a:t> no matter what the values of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sz="2400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sz="2400" dirty="0" smtClean="0">
                    <a:latin typeface="Comic Sans MS" panose="030F0702030302020204" pitchFamily="66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4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GB" sz="2400" b="0" i="1" dirty="0" smtClean="0">
                            <a:latin typeface="Cambria Math"/>
                          </a:rPr>
                          <m:t>𝑎</m:t>
                        </m:r>
                        <m:r>
                          <a:rPr lang="en-GB" sz="2400" b="0" i="1" dirty="0" smtClean="0">
                            <a:latin typeface="Cambria Math"/>
                          </a:rPr>
                          <m:t>,</m:t>
                        </m:r>
                        <m:r>
                          <a:rPr lang="en-GB" sz="2400" b="0" i="1" dirty="0" smtClean="0">
                            <a:latin typeface="Cambria Math"/>
                          </a:rPr>
                          <m:t>𝑏</m:t>
                        </m:r>
                        <m:r>
                          <a:rPr lang="en-GB" sz="2400" b="0" i="1" dirty="0" smtClean="0">
                            <a:latin typeface="Cambria Math"/>
                          </a:rPr>
                          <m:t> ≠0</m:t>
                        </m:r>
                      </m:e>
                    </m:d>
                  </m:oMath>
                </a14:m>
                <a:r>
                  <a:rPr lang="en-GB" sz="2400" dirty="0" smtClean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76200"/>
                <a:ext cx="8915400" cy="6443431"/>
              </a:xfrm>
              <a:prstGeom prst="rect">
                <a:avLst/>
              </a:prstGeom>
              <a:blipFill rotWithShape="1">
                <a:blip r:embed="rId3"/>
                <a:stretch>
                  <a:fillRect l="-1025" t="-758" r="-8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867400" y="1688068"/>
            <a:ext cx="322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(difference of two squares!)</a:t>
            </a:r>
            <a:endParaRPr lang="en-GB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959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47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3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04800" y="389542"/>
            <a:ext cx="8610600" cy="6078917"/>
            <a:chOff x="304800" y="152400"/>
            <a:chExt cx="8610600" cy="60789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506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 7"/>
            <p:cNvSpPr/>
            <p:nvPr/>
          </p:nvSpPr>
          <p:spPr>
            <a:xfrm>
              <a:off x="779289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657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5343588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05200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04800" y="389542"/>
            <a:ext cx="8610600" cy="6078917"/>
            <a:chOff x="304800" y="152400"/>
            <a:chExt cx="8610600" cy="60789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506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 7"/>
            <p:cNvSpPr/>
            <p:nvPr/>
          </p:nvSpPr>
          <p:spPr>
            <a:xfrm>
              <a:off x="779289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16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16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657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5343588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5200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1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389542"/>
            <a:ext cx="8610600" cy="6078917"/>
            <a:chOff x="304800" y="152400"/>
            <a:chExt cx="8610600" cy="60789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 smtClean="0"/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Can </a:t>
                  </a:r>
                  <a:r>
                    <a:rPr lang="en-GB" sz="2000" dirty="0">
                      <a:latin typeface="Comic Sans MS" panose="030F0702030302020204" pitchFamily="66" charset="0"/>
                    </a:rPr>
                    <a:t>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506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 7"/>
            <p:cNvSpPr/>
            <p:nvPr/>
          </p:nvSpPr>
          <p:spPr>
            <a:xfrm>
              <a:off x="779289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657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5343588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74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04800" y="389542"/>
            <a:ext cx="8610600" cy="6078917"/>
            <a:chOff x="304800" y="152400"/>
            <a:chExt cx="8610600" cy="60789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 smtClean="0"/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17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989369"/>
                  <a:ext cx="4046301" cy="524194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506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Rectangle 7"/>
            <p:cNvSpPr/>
            <p:nvPr/>
          </p:nvSpPr>
          <p:spPr>
            <a:xfrm>
              <a:off x="779289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Work out the following:</a:t>
                  </a: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15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400" dirty="0">
                    <a:latin typeface="Comic Sans MS" panose="030F0702030302020204" pitchFamily="66" charset="0"/>
                  </a:endParaRPr>
                </a:p>
                <a:p>
                  <a:r>
                    <a:rPr lang="en-GB" sz="2400" dirty="0" smtClean="0"/>
                    <a:t>       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240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4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</m:oMath>
                  </a14:m>
                  <a:endParaRPr lang="en-GB" sz="24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endParaRPr lang="en-GB" sz="2000" dirty="0" smtClean="0">
                    <a:latin typeface="Comic Sans MS" panose="030F0702030302020204" pitchFamily="66" charset="0"/>
                  </a:endParaRPr>
                </a:p>
                <a:p>
                  <a:r>
                    <a:rPr lang="en-GB" sz="2000" dirty="0">
                      <a:latin typeface="Comic Sans MS" panose="030F0702030302020204" pitchFamily="66" charset="0"/>
                    </a:rPr>
                    <a:t>Can you prove your results</a:t>
                  </a:r>
                  <a:r>
                    <a:rPr lang="en-GB" sz="2000" dirty="0" smtClean="0">
                      <a:latin typeface="Comic Sans MS" panose="030F0702030302020204" pitchFamily="66" charset="0"/>
                    </a:rPr>
                    <a:t>?</a:t>
                  </a:r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9099" y="989369"/>
                  <a:ext cx="4046301" cy="524194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657" t="-581" b="-10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5343588" y="152400"/>
              <a:ext cx="30973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400" dirty="0">
                  <a:latin typeface="Comic Sans MS" panose="030F0702030302020204" pitchFamily="66" charset="0"/>
                </a:rPr>
                <a:t>4 Squared Fractions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131181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5200" y="142461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SIC_61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64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1669</Words>
  <Application>Microsoft Office PowerPoint</Application>
  <PresentationFormat>On-screen Show (4:3)</PresentationFormat>
  <Paragraphs>203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4 Squared Fractions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</dc:title>
  <dc:creator>John</dc:creator>
  <cp:lastModifiedBy>John</cp:lastModifiedBy>
  <cp:revision>23</cp:revision>
  <dcterms:created xsi:type="dcterms:W3CDTF">2017-10-31T09:03:49Z</dcterms:created>
  <dcterms:modified xsi:type="dcterms:W3CDTF">2018-04-06T20:42:27Z</dcterms:modified>
</cp:coreProperties>
</file>